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29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7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75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111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1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526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56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009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20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0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68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9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91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2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3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11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6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3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N5HPJYJz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21B0-1EFE-41C8-9C0C-76DE6D485F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2: </a:t>
            </a:r>
            <a:br>
              <a:rPr lang="en-US" dirty="0"/>
            </a:br>
            <a:r>
              <a:rPr lang="en-US" dirty="0"/>
              <a:t>Microeconomics </a:t>
            </a:r>
          </a:p>
        </p:txBody>
      </p:sp>
    </p:spTree>
    <p:extLst>
      <p:ext uri="{BB962C8B-B14F-4D97-AF65-F5344CB8AC3E}">
        <p14:creationId xmlns:p14="http://schemas.microsoft.com/office/powerpoint/2010/main" val="425748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921C-5A14-480A-8D73-BAF57123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16373"/>
            <a:ext cx="9601196" cy="389468"/>
          </a:xfrm>
        </p:spPr>
        <p:txBody>
          <a:bodyPr>
            <a:normAutofit fontScale="90000"/>
          </a:bodyPr>
          <a:lstStyle/>
          <a:p>
            <a:r>
              <a:rPr lang="en-US" dirty="0"/>
              <a:t>Circular Flow Model 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DB5B1CBD-2364-4A39-8B25-5CDEE159D99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1160" y="1263227"/>
            <a:ext cx="9235438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1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E50E6-956A-4ABA-A565-B02A969A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Flow Diagram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074FF-A0AA-4416-B525-7B6907508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shows us the relationships that exist between household and business in the economy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CABFD-0014-4E66-B450-83CC4886D1FD}"/>
              </a:ext>
            </a:extLst>
          </p:cNvPr>
          <p:cNvPicPr/>
          <p:nvPr/>
        </p:nvPicPr>
        <p:blipFill rotWithShape="1">
          <a:blip r:embed="rId2"/>
          <a:srcRect l="10493" t="30389" r="62098" b="39221"/>
          <a:stretch/>
        </p:blipFill>
        <p:spPr bwMode="auto">
          <a:xfrm>
            <a:off x="3713079" y="3097743"/>
            <a:ext cx="4445000" cy="2778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918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FB1F-B907-4661-8218-65A84CEB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Households role in the economy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AD147-1E4F-46B2-8535-3300D3A3E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Resource(factor) market-   </a:t>
            </a:r>
            <a:r>
              <a:rPr lang="en-US" dirty="0"/>
              <a:t>own the productive resources (factors of production) in the circular flow model. They </a:t>
            </a:r>
            <a:r>
              <a:rPr lang="en-US" b="1" dirty="0"/>
              <a:t>sell land, labor, capital and entrepreneurship to businesses for income payments. </a:t>
            </a:r>
          </a:p>
          <a:p>
            <a:pPr marL="0" indent="0">
              <a:buNone/>
            </a:pPr>
            <a:r>
              <a:rPr lang="en-US" b="1" dirty="0"/>
              <a:t>Land--- Rent	Labor--- Wages   Capital--- Interest   </a:t>
            </a:r>
            <a:r>
              <a:rPr lang="en-US" b="1" dirty="0" err="1"/>
              <a:t>Entrep</a:t>
            </a:r>
            <a:r>
              <a:rPr lang="en-US" b="1" dirty="0"/>
              <a:t>.---Profit </a:t>
            </a:r>
          </a:p>
          <a:p>
            <a:r>
              <a:rPr lang="en-US" b="1" u="sng" dirty="0"/>
              <a:t>Product Market- </a:t>
            </a:r>
            <a:r>
              <a:rPr lang="en-US" b="1" dirty="0"/>
              <a:t>consumers of goods and services</a:t>
            </a:r>
            <a:r>
              <a:rPr lang="en-US" dirty="0"/>
              <a:t>. Buy goods and services from businesses. They </a:t>
            </a:r>
            <a:r>
              <a:rPr lang="en-US" b="1" dirty="0"/>
              <a:t>spend the income they earned in Resource Market </a:t>
            </a:r>
            <a:r>
              <a:rPr lang="en-US" dirty="0"/>
              <a:t>to buy these goods and services. </a:t>
            </a:r>
          </a:p>
        </p:txBody>
      </p:sp>
    </p:spTree>
    <p:extLst>
      <p:ext uri="{BB962C8B-B14F-4D97-AF65-F5344CB8AC3E}">
        <p14:creationId xmlns:p14="http://schemas.microsoft.com/office/powerpoint/2010/main" val="106939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132E-1BF4-432E-B179-C51993E2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Businesses role in the economy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4F40C-03CD-4F70-8E2B-C48BC7668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Resource Market- </a:t>
            </a:r>
            <a:r>
              <a:rPr lang="en-US" b="1" dirty="0"/>
              <a:t>consumers of the productive resources </a:t>
            </a:r>
            <a:r>
              <a:rPr lang="en-US" dirty="0"/>
              <a:t>(factors of production). They </a:t>
            </a:r>
            <a:r>
              <a:rPr lang="en-US" b="1" dirty="0"/>
              <a:t>purchase the use of land, labor, capital, and entrepreneurship</a:t>
            </a:r>
            <a:r>
              <a:rPr lang="en-US" dirty="0"/>
              <a:t> using revenue they earn in the Product Market. </a:t>
            </a:r>
          </a:p>
          <a:p>
            <a:r>
              <a:rPr lang="en-US" b="1" u="sng" dirty="0"/>
              <a:t>Product Market- </a:t>
            </a:r>
            <a:r>
              <a:rPr lang="en-US" dirty="0"/>
              <a:t>producers of goods and services. They sell goods and services to households to earn revenue .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54296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4C8A9C14-B81F-4ABA-AF45-4C94F9427E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D4EC4-F7FB-4551-80ED-C379BB42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2400" b="1" dirty="0"/>
              <a:t>Governments Role in Circular Flow 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144CCF4-CC56-408E-8884-15972C826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id="{75204182-1CCF-4B5E-9CFE-1E7F5421C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 lnSpcReduction="10000"/>
          </a:bodyPr>
          <a:lstStyle/>
          <a:p>
            <a:r>
              <a:rPr lang="en-US" sz="1600" b="1" dirty="0"/>
              <a:t>Product Market- </a:t>
            </a:r>
            <a:r>
              <a:rPr lang="en-US" sz="1600" dirty="0"/>
              <a:t>consume products from businesses (i.e. Firetrucks) and pay for them.</a:t>
            </a:r>
          </a:p>
          <a:p>
            <a:r>
              <a:rPr lang="en-US" sz="1600" b="1" dirty="0"/>
              <a:t>Resource Market- </a:t>
            </a:r>
            <a:r>
              <a:rPr lang="en-US" sz="1600" dirty="0"/>
              <a:t>buy resources (i.e. Teachers)  in the resource market and pay for them.</a:t>
            </a:r>
          </a:p>
          <a:p>
            <a:r>
              <a:rPr lang="en-US" sz="1600" b="1" dirty="0"/>
              <a:t>Businesses-</a:t>
            </a:r>
            <a:r>
              <a:rPr lang="en-US" sz="1600" dirty="0"/>
              <a:t> Provides public goods (i.e. roads, bridges, fire stations) and subsides. They then collect taxes from businesses. </a:t>
            </a:r>
          </a:p>
          <a:p>
            <a:r>
              <a:rPr lang="en-US" sz="1600" b="1" dirty="0"/>
              <a:t>Households-</a:t>
            </a:r>
            <a:r>
              <a:rPr lang="en-US" sz="1600" dirty="0"/>
              <a:t> Provides public goods and welfare services. Collects taxes to pay for these </a:t>
            </a:r>
          </a:p>
        </p:txBody>
      </p:sp>
      <p:pic>
        <p:nvPicPr>
          <p:cNvPr id="1029" name="Picture 2" descr="Image result for circular flow model with government">
            <a:extLst>
              <a:ext uri="{FF2B5EF4-FFF2-40B4-BE49-F238E27FC236}">
                <a16:creationId xmlns:a16="http://schemas.microsoft.com/office/drawing/2014/main" id="{C465FD0B-CE59-4EA6-9170-D24B1E7CF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68" y="1222980"/>
            <a:ext cx="5469466" cy="4412036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239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439D-89BA-47B8-84A8-D095C82C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651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goes where?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57AA6F-1665-4378-BD39-DC800CF947C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0493" t="30389" r="62098" b="39221"/>
          <a:stretch/>
        </p:blipFill>
        <p:spPr bwMode="auto">
          <a:xfrm>
            <a:off x="2254884" y="1422401"/>
            <a:ext cx="7265035" cy="4346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7D895B-E6F1-4B55-867D-3A67711B613A}"/>
              </a:ext>
            </a:extLst>
          </p:cNvPr>
          <p:cNvSpPr txBox="1"/>
          <p:nvPr/>
        </p:nvSpPr>
        <p:spPr>
          <a:xfrm>
            <a:off x="2254884" y="3160017"/>
            <a:ext cx="1875553" cy="867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F1F232-D537-41C6-B13F-D49AE27C2A9E}"/>
              </a:ext>
            </a:extLst>
          </p:cNvPr>
          <p:cNvSpPr txBox="1"/>
          <p:nvPr/>
        </p:nvSpPr>
        <p:spPr>
          <a:xfrm>
            <a:off x="5036184" y="4769742"/>
            <a:ext cx="1875553" cy="867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B718C9-EA24-4DB9-B4CC-B26735011943}"/>
              </a:ext>
            </a:extLst>
          </p:cNvPr>
          <p:cNvSpPr txBox="1"/>
          <p:nvPr/>
        </p:nvSpPr>
        <p:spPr>
          <a:xfrm>
            <a:off x="4949624" y="1484317"/>
            <a:ext cx="1875553" cy="867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36FE25-60E9-4E40-9A56-5999E221E30E}"/>
              </a:ext>
            </a:extLst>
          </p:cNvPr>
          <p:cNvSpPr txBox="1"/>
          <p:nvPr/>
        </p:nvSpPr>
        <p:spPr>
          <a:xfrm>
            <a:off x="7569834" y="3160017"/>
            <a:ext cx="1875553" cy="867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5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27D7D4-A865-4A29-9681-482DE0B3897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0493" t="30389" r="62098" b="39221"/>
          <a:stretch/>
        </p:blipFill>
        <p:spPr bwMode="auto">
          <a:xfrm>
            <a:off x="883920" y="599440"/>
            <a:ext cx="10414000" cy="5730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3557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Widescreen</PresentationFormat>
  <Paragraphs>17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Unit 2:  Microeconomics </vt:lpstr>
      <vt:lpstr>Circular Flow Model </vt:lpstr>
      <vt:lpstr>Circular Flow Diagram </vt:lpstr>
      <vt:lpstr>Households role in the economy </vt:lpstr>
      <vt:lpstr>Businesses role in the economy </vt:lpstr>
      <vt:lpstr>Governments Role in Circular Flow </vt:lpstr>
      <vt:lpstr>What goes where?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 Microeconomics </dc:title>
  <dc:creator>Samer Kaddah</dc:creator>
  <cp:lastModifiedBy>Samer Kaddah</cp:lastModifiedBy>
  <cp:revision>1</cp:revision>
  <dcterms:created xsi:type="dcterms:W3CDTF">2018-08-28T12:06:48Z</dcterms:created>
  <dcterms:modified xsi:type="dcterms:W3CDTF">2018-08-28T12:07:04Z</dcterms:modified>
</cp:coreProperties>
</file>